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Agrandir Bold" charset="1" panose="00000800000000000000"/>
      <p:regular r:id="rId18"/>
    </p:embeddedFont>
    <p:embeddedFont>
      <p:font typeface="Agrandir" charset="1" panose="00000500000000000000"/>
      <p:regular r:id="rId19"/>
    </p:embeddedFont>
    <p:embeddedFont>
      <p:font typeface="Bebas Neue Cyrillic" charset="1" panose="02000506000000020004"/>
      <p:regular r:id="rId20"/>
    </p:embeddedFont>
    <p:embeddedFont>
      <p:font typeface="Anton" charset="1" panose="000005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Relationship Id="rId3" Target="../media/image2.png" Type="http://schemas.openxmlformats.org/officeDocument/2006/relationships/image"/><Relationship Id="rId4" Target="../media/image66.png" Type="http://schemas.openxmlformats.org/officeDocument/2006/relationships/image"/><Relationship Id="rId5" Target="../media/image67.png" Type="http://schemas.openxmlformats.org/officeDocument/2006/relationships/image"/><Relationship Id="rId6" Target="../media/image68.svg" Type="http://schemas.openxmlformats.org/officeDocument/2006/relationships/image"/><Relationship Id="rId7" Target="../media/image69.png" Type="http://schemas.openxmlformats.org/officeDocument/2006/relationships/image"/><Relationship Id="rId8" Target="../media/image70.svg" Type="http://schemas.openxmlformats.org/officeDocument/2006/relationships/image"/><Relationship Id="rId9" Target="../media/image7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6.svg" Type="http://schemas.openxmlformats.org/officeDocument/2006/relationships/image"/><Relationship Id="rId11" Target="../media/image77.png" Type="http://schemas.openxmlformats.org/officeDocument/2006/relationships/image"/><Relationship Id="rId12" Target="../media/image78.svg" Type="http://schemas.openxmlformats.org/officeDocument/2006/relationships/image"/><Relationship Id="rId13" Target="../media/image79.png" Type="http://schemas.openxmlformats.org/officeDocument/2006/relationships/image"/><Relationship Id="rId14" Target="../media/image80.svg" Type="http://schemas.openxmlformats.org/officeDocument/2006/relationships/image"/><Relationship Id="rId15" Target="../media/image81.png" Type="http://schemas.openxmlformats.org/officeDocument/2006/relationships/image"/><Relationship Id="rId16" Target="../media/image82.png" Type="http://schemas.openxmlformats.org/officeDocument/2006/relationships/image"/><Relationship Id="rId17" Target="../media/image83.png" Type="http://schemas.openxmlformats.org/officeDocument/2006/relationships/image"/><Relationship Id="rId18" Target="../media/image84.png" Type="http://schemas.openxmlformats.org/officeDocument/2006/relationships/image"/><Relationship Id="rId19" Target="../media/image85.png" Type="http://schemas.openxmlformats.org/officeDocument/2006/relationships/image"/><Relationship Id="rId2" Target="../media/image72.png" Type="http://schemas.openxmlformats.org/officeDocument/2006/relationships/image"/><Relationship Id="rId3" Target="../media/image44.png" Type="http://schemas.openxmlformats.org/officeDocument/2006/relationships/image"/><Relationship Id="rId4" Target="../media/image5.png" Type="http://schemas.openxmlformats.org/officeDocument/2006/relationships/image"/><Relationship Id="rId5" Target="../media/image73.png" Type="http://schemas.openxmlformats.org/officeDocument/2006/relationships/image"/><Relationship Id="rId6" Target="../media/image74.png" Type="http://schemas.openxmlformats.org/officeDocument/2006/relationships/image"/><Relationship Id="rId7" Target="../media/image3.png" Type="http://schemas.openxmlformats.org/officeDocument/2006/relationships/image"/><Relationship Id="rId8" Target="../media/image2.png" Type="http://schemas.openxmlformats.org/officeDocument/2006/relationships/image"/><Relationship Id="rId9" Target="../media/image7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13" Target="../media/image19.svg" Type="http://schemas.openxmlformats.org/officeDocument/2006/relationships/image"/><Relationship Id="rId2" Target="../media/image8.png" Type="http://schemas.openxmlformats.org/officeDocument/2006/relationships/image"/><Relationship Id="rId3" Target="../media/image9.jpe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jpe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svg" Type="http://schemas.openxmlformats.org/officeDocument/2006/relationships/image"/><Relationship Id="rId2" Target="../media/image25.jpeg" Type="http://schemas.openxmlformats.org/officeDocument/2006/relationships/image"/><Relationship Id="rId3" Target="../media/image1.pn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jpeg" Type="http://schemas.openxmlformats.org/officeDocument/2006/relationships/image"/><Relationship Id="rId7" Target="../media/image29.jpe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png" Type="http://schemas.openxmlformats.org/officeDocument/2006/relationships/image"/><Relationship Id="rId12" Target="../media/image44.png" Type="http://schemas.openxmlformats.org/officeDocument/2006/relationships/image"/><Relationship Id="rId13" Target="../media/image45.png" Type="http://schemas.openxmlformats.org/officeDocument/2006/relationships/image"/><Relationship Id="rId14" Target="../media/image46.svg" Type="http://schemas.openxmlformats.org/officeDocument/2006/relationships/image"/><Relationship Id="rId15" Target="../media/image47.pn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Relationship Id="rId8" Target="../media/image40.pn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png" Type="http://schemas.openxmlformats.org/officeDocument/2006/relationships/image"/><Relationship Id="rId11" Target="../media/image57.svg" Type="http://schemas.openxmlformats.org/officeDocument/2006/relationships/image"/><Relationship Id="rId12" Target="../media/image58.png" Type="http://schemas.openxmlformats.org/officeDocument/2006/relationships/image"/><Relationship Id="rId13" Target="../media/image59.svg" Type="http://schemas.openxmlformats.org/officeDocument/2006/relationships/image"/><Relationship Id="rId14" Target="../media/image60.png" Type="http://schemas.openxmlformats.org/officeDocument/2006/relationships/image"/><Relationship Id="rId15" Target="../media/image61.svg" Type="http://schemas.openxmlformats.org/officeDocument/2006/relationships/image"/><Relationship Id="rId16" Target="../media/image62.png" Type="http://schemas.openxmlformats.org/officeDocument/2006/relationships/image"/><Relationship Id="rId2" Target="../media/image48.png" Type="http://schemas.openxmlformats.org/officeDocument/2006/relationships/image"/><Relationship Id="rId3" Target="../media/image49.png" Type="http://schemas.openxmlformats.org/officeDocument/2006/relationships/image"/><Relationship Id="rId4" Target="../media/image50.svg" Type="http://schemas.openxmlformats.org/officeDocument/2006/relationships/image"/><Relationship Id="rId5" Target="../media/image51.pn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Relationship Id="rId8" Target="../media/image54.png" Type="http://schemas.openxmlformats.org/officeDocument/2006/relationships/image"/><Relationship Id="rId9" Target="../media/image5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://localhost:8501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33692" y="-285951"/>
            <a:ext cx="7020616" cy="7020616"/>
          </a:xfrm>
          <a:custGeom>
            <a:avLst/>
            <a:gdLst/>
            <a:ahLst/>
            <a:cxnLst/>
            <a:rect r="r" b="b" t="t" l="l"/>
            <a:pathLst>
              <a:path h="7020616" w="7020616">
                <a:moveTo>
                  <a:pt x="0" y="0"/>
                </a:moveTo>
                <a:lnTo>
                  <a:pt x="7020616" y="0"/>
                </a:lnTo>
                <a:lnTo>
                  <a:pt x="7020616" y="7020616"/>
                </a:lnTo>
                <a:lnTo>
                  <a:pt x="0" y="702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25256" y="5383341"/>
            <a:ext cx="12894638" cy="2731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2"/>
              </a:lnSpc>
            </a:pPr>
            <a:r>
              <a:rPr lang="en-US" b="true" sz="4948">
                <a:solidFill>
                  <a:srgbClr val="ECE3BE"/>
                </a:solidFill>
                <a:latin typeface="Agrandir Bold"/>
                <a:ea typeface="Agrandir Bold"/>
                <a:cs typeface="Agrandir Bold"/>
                <a:sym typeface="Agrandir Bold"/>
              </a:rPr>
              <a:t>¿TE ACUERDAS DE CUANDO NO SABIAS QUE PELICULA PONER?</a:t>
            </a:r>
          </a:p>
          <a:p>
            <a:pPr algn="ctr">
              <a:lnSpc>
                <a:spcPts val="1309"/>
              </a:lnSpc>
            </a:pPr>
          </a:p>
          <a:p>
            <a:pPr algn="ctr">
              <a:lnSpc>
                <a:spcPts val="6482"/>
              </a:lnSpc>
            </a:pPr>
            <a:r>
              <a:rPr lang="en-US" b="true" sz="4948">
                <a:solidFill>
                  <a:srgbClr val="B3210E"/>
                </a:solidFill>
                <a:latin typeface="Agrandir Bold"/>
                <a:ea typeface="Agrandir Bold"/>
                <a:cs typeface="Agrandir Bold"/>
                <a:sym typeface="Agrandir Bold"/>
              </a:rPr>
              <a:t>DEJA QUE LA IA ELIJA POR TÍ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908066" y="8651761"/>
            <a:ext cx="5045705" cy="1403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344"/>
              </a:lnSpc>
            </a:pPr>
            <a:r>
              <a:rPr lang="en-US" b="true" sz="4948">
                <a:solidFill>
                  <a:srgbClr val="E52828"/>
                </a:solidFill>
                <a:latin typeface="Agrandir Bold"/>
                <a:ea typeface="Agrandir Bold"/>
                <a:cs typeface="Agrandir Bold"/>
                <a:sym typeface="Agrandir Bold"/>
              </a:rPr>
              <a:t>JUAN</a:t>
            </a:r>
            <a:r>
              <a:rPr lang="en-US" b="true" sz="4948">
                <a:solidFill>
                  <a:srgbClr val="ECE3BE"/>
                </a:solidFill>
                <a:latin typeface="Agrandir Bold"/>
                <a:ea typeface="Agrandir Bold"/>
                <a:cs typeface="Agrandir Bold"/>
                <a:sym typeface="Agrandir Bold"/>
              </a:rPr>
              <a:t> ZUB</a:t>
            </a:r>
            <a:r>
              <a:rPr lang="en-US" sz="4948">
                <a:solidFill>
                  <a:srgbClr val="ECE3BE"/>
                </a:solidFill>
                <a:latin typeface="Agrandir"/>
                <a:ea typeface="Agrandir"/>
                <a:cs typeface="Agrandir"/>
                <a:sym typeface="Agrandir"/>
              </a:rPr>
              <a:t>IA</a:t>
            </a:r>
            <a:r>
              <a:rPr lang="en-US" b="true" sz="4948">
                <a:solidFill>
                  <a:srgbClr val="ECE3BE"/>
                </a:solidFill>
                <a:latin typeface="Agrandir Bold"/>
                <a:ea typeface="Agrandir Bold"/>
                <a:cs typeface="Agrandir Bold"/>
                <a:sym typeface="Agrandir Bold"/>
              </a:rPr>
              <a:t>GA</a:t>
            </a:r>
          </a:p>
          <a:p>
            <a:pPr algn="r">
              <a:lnSpc>
                <a:spcPts val="4588"/>
              </a:lnSpc>
            </a:pPr>
            <a:r>
              <a:rPr lang="en-US" b="true" sz="4248">
                <a:solidFill>
                  <a:srgbClr val="ECE3BE"/>
                </a:solidFill>
                <a:latin typeface="Agrandir Bold"/>
                <a:ea typeface="Agrandir Bold"/>
                <a:cs typeface="Agrandir Bold"/>
                <a:sym typeface="Agrandir Bold"/>
              </a:rPr>
              <a:t>THE </a:t>
            </a:r>
            <a:r>
              <a:rPr lang="en-US" b="true" sz="4248">
                <a:solidFill>
                  <a:srgbClr val="E52828"/>
                </a:solidFill>
                <a:latin typeface="Agrandir Bold"/>
                <a:ea typeface="Agrandir Bold"/>
                <a:cs typeface="Agrandir Bold"/>
                <a:sym typeface="Agrandir Bold"/>
              </a:rPr>
              <a:t>BRIDGE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92621" y="2303213"/>
            <a:ext cx="4608281" cy="6014070"/>
          </a:xfrm>
          <a:custGeom>
            <a:avLst/>
            <a:gdLst/>
            <a:ahLst/>
            <a:cxnLst/>
            <a:rect r="r" b="b" t="t" l="l"/>
            <a:pathLst>
              <a:path h="6014070" w="4608281">
                <a:moveTo>
                  <a:pt x="0" y="0"/>
                </a:moveTo>
                <a:lnTo>
                  <a:pt x="4608281" y="0"/>
                </a:lnTo>
                <a:lnTo>
                  <a:pt x="4608281" y="6014071"/>
                </a:lnTo>
                <a:lnTo>
                  <a:pt x="0" y="60140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315158"/>
            <a:ext cx="1384231" cy="1046910"/>
          </a:xfrm>
          <a:custGeom>
            <a:avLst/>
            <a:gdLst/>
            <a:ahLst/>
            <a:cxnLst/>
            <a:rect r="r" b="b" t="t" l="l"/>
            <a:pathLst>
              <a:path h="1046910" w="1384231">
                <a:moveTo>
                  <a:pt x="0" y="0"/>
                </a:moveTo>
                <a:lnTo>
                  <a:pt x="1384231" y="0"/>
                </a:lnTo>
                <a:lnTo>
                  <a:pt x="1384231" y="1046909"/>
                </a:lnTo>
                <a:lnTo>
                  <a:pt x="0" y="10469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0106" y="2303213"/>
            <a:ext cx="1632737" cy="802082"/>
          </a:xfrm>
          <a:custGeom>
            <a:avLst/>
            <a:gdLst/>
            <a:ahLst/>
            <a:cxnLst/>
            <a:rect r="r" b="b" t="t" l="l"/>
            <a:pathLst>
              <a:path h="802082" w="1632737">
                <a:moveTo>
                  <a:pt x="0" y="0"/>
                </a:moveTo>
                <a:lnTo>
                  <a:pt x="1632736" y="0"/>
                </a:lnTo>
                <a:lnTo>
                  <a:pt x="1632736" y="802082"/>
                </a:lnTo>
                <a:lnTo>
                  <a:pt x="0" y="802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946328" y="2182919"/>
            <a:ext cx="10440160" cy="1042670"/>
            <a:chOff x="0" y="0"/>
            <a:chExt cx="13920213" cy="139022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42875"/>
              <a:ext cx="13920213" cy="15331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b="true" sz="3200">
                  <a:solidFill>
                    <a:srgbClr val="F8C574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MÁJORAR EL MOTOR DE RECOMENDACIONES: MÁS DATOS            MÁS PRECISIÓN    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false" flipV="false" rot="0">
              <a:off x="5751102" y="745913"/>
              <a:ext cx="882391" cy="554803"/>
            </a:xfrm>
            <a:custGeom>
              <a:avLst/>
              <a:gdLst/>
              <a:ahLst/>
              <a:cxnLst/>
              <a:rect r="r" b="b" t="t" l="l"/>
              <a:pathLst>
                <a:path h="554803" w="882391">
                  <a:moveTo>
                    <a:pt x="0" y="0"/>
                  </a:moveTo>
                  <a:lnTo>
                    <a:pt x="882391" y="0"/>
                  </a:lnTo>
                  <a:lnTo>
                    <a:pt x="882391" y="554804"/>
                  </a:lnTo>
                  <a:lnTo>
                    <a:pt x="0" y="554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935291" y="4161134"/>
            <a:ext cx="982366" cy="982366"/>
          </a:xfrm>
          <a:custGeom>
            <a:avLst/>
            <a:gdLst/>
            <a:ahLst/>
            <a:cxnLst/>
            <a:rect r="r" b="b" t="t" l="l"/>
            <a:pathLst>
              <a:path h="982366" w="982366">
                <a:moveTo>
                  <a:pt x="0" y="0"/>
                </a:moveTo>
                <a:lnTo>
                  <a:pt x="982366" y="0"/>
                </a:lnTo>
                <a:lnTo>
                  <a:pt x="982366" y="982366"/>
                </a:lnTo>
                <a:lnTo>
                  <a:pt x="0" y="9823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35291" y="6236076"/>
            <a:ext cx="1263439" cy="1021806"/>
          </a:xfrm>
          <a:custGeom>
            <a:avLst/>
            <a:gdLst/>
            <a:ahLst/>
            <a:cxnLst/>
            <a:rect r="r" b="b" t="t" l="l"/>
            <a:pathLst>
              <a:path h="1021806" w="1263439">
                <a:moveTo>
                  <a:pt x="0" y="0"/>
                </a:moveTo>
                <a:lnTo>
                  <a:pt x="1263439" y="0"/>
                </a:lnTo>
                <a:lnTo>
                  <a:pt x="1263439" y="1021807"/>
                </a:lnTo>
                <a:lnTo>
                  <a:pt x="0" y="102180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15872" y="140526"/>
            <a:ext cx="11970616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6000" spc="54">
                <a:solidFill>
                  <a:srgbClr val="ECE3BE"/>
                </a:solidFill>
                <a:latin typeface="Agrandir Bold"/>
                <a:ea typeface="Agrandir Bold"/>
                <a:cs typeface="Agrandir Bold"/>
                <a:sym typeface="Agrandir Bold"/>
              </a:rPr>
              <a:t>EL FUTURO DE POPCORN•IA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88678" y="8172283"/>
            <a:ext cx="10440160" cy="1185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>
                <a:solidFill>
                  <a:srgbClr val="F8C574"/>
                </a:solidFill>
                <a:latin typeface="Agrandir Bold"/>
                <a:ea typeface="Agrandir Bold"/>
                <a:cs typeface="Agrandir Bold"/>
                <a:sym typeface="Agrandir Bold"/>
              </a:rPr>
              <a:t>ESTUDIAR EL FEEDBACK Y PERFECCIONAR LA HERRAMIENTA: CHAT, VOTOS...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46328" y="3911389"/>
            <a:ext cx="10440160" cy="1185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>
                <a:solidFill>
                  <a:srgbClr val="F8C574"/>
                </a:solidFill>
                <a:latin typeface="Agrandir Bold"/>
                <a:ea typeface="Agrandir Bold"/>
                <a:cs typeface="Agrandir Bold"/>
                <a:sym typeface="Agrandir Bold"/>
              </a:rPr>
              <a:t>IMPLEMENTAR UN TRIVIAL CON PREGUNTAS DINÁMICAS Y ENTRETENIDAS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11118" y="6057900"/>
            <a:ext cx="10440160" cy="1185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>
                <a:solidFill>
                  <a:srgbClr val="F8C574"/>
                </a:solidFill>
                <a:latin typeface="Agrandir Bold"/>
                <a:ea typeface="Agrandir Bold"/>
                <a:cs typeface="Agrandir Bold"/>
                <a:sym typeface="Agrandir Bold"/>
              </a:rPr>
              <a:t>OPITMIZAR EL DESPLIEGE EN DOCKER Y CLOUD PARA FACILITAR EL ACCESO PÚBLICO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54481" y="8248384"/>
            <a:ext cx="2343625" cy="1778225"/>
          </a:xfrm>
          <a:custGeom>
            <a:avLst/>
            <a:gdLst/>
            <a:ahLst/>
            <a:cxnLst/>
            <a:rect r="r" b="b" t="t" l="l"/>
            <a:pathLst>
              <a:path h="1778225" w="2343625">
                <a:moveTo>
                  <a:pt x="0" y="0"/>
                </a:moveTo>
                <a:lnTo>
                  <a:pt x="2343625" y="0"/>
                </a:lnTo>
                <a:lnTo>
                  <a:pt x="2343625" y="1778225"/>
                </a:lnTo>
                <a:lnTo>
                  <a:pt x="0" y="17782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42513" y="8163768"/>
            <a:ext cx="1764883" cy="1947458"/>
          </a:xfrm>
          <a:custGeom>
            <a:avLst/>
            <a:gdLst/>
            <a:ahLst/>
            <a:cxnLst/>
            <a:rect r="r" b="b" t="t" l="l"/>
            <a:pathLst>
              <a:path h="1947458" w="1764883">
                <a:moveTo>
                  <a:pt x="0" y="0"/>
                </a:moveTo>
                <a:lnTo>
                  <a:pt x="1764883" y="0"/>
                </a:lnTo>
                <a:lnTo>
                  <a:pt x="1764883" y="1947457"/>
                </a:lnTo>
                <a:lnTo>
                  <a:pt x="0" y="19474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163361"/>
            <a:ext cx="1471077" cy="1730679"/>
          </a:xfrm>
          <a:custGeom>
            <a:avLst/>
            <a:gdLst/>
            <a:ahLst/>
            <a:cxnLst/>
            <a:rect r="r" b="b" t="t" l="l"/>
            <a:pathLst>
              <a:path h="1730679" w="1471077">
                <a:moveTo>
                  <a:pt x="0" y="0"/>
                </a:moveTo>
                <a:lnTo>
                  <a:pt x="1471077" y="0"/>
                </a:lnTo>
                <a:lnTo>
                  <a:pt x="1471077" y="1730678"/>
                </a:lnTo>
                <a:lnTo>
                  <a:pt x="0" y="17306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316462" y="3689857"/>
            <a:ext cx="1816985" cy="1730679"/>
          </a:xfrm>
          <a:custGeom>
            <a:avLst/>
            <a:gdLst/>
            <a:ahLst/>
            <a:cxnLst/>
            <a:rect r="r" b="b" t="t" l="l"/>
            <a:pathLst>
              <a:path h="1730679" w="1816985">
                <a:moveTo>
                  <a:pt x="0" y="0"/>
                </a:moveTo>
                <a:lnTo>
                  <a:pt x="1816985" y="0"/>
                </a:lnTo>
                <a:lnTo>
                  <a:pt x="1816985" y="1730679"/>
                </a:lnTo>
                <a:lnTo>
                  <a:pt x="0" y="17306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6792" y="7835496"/>
            <a:ext cx="1603816" cy="2076138"/>
          </a:xfrm>
          <a:custGeom>
            <a:avLst/>
            <a:gdLst/>
            <a:ahLst/>
            <a:cxnLst/>
            <a:rect r="r" b="b" t="t" l="l"/>
            <a:pathLst>
              <a:path h="2076138" w="1603816">
                <a:moveTo>
                  <a:pt x="0" y="0"/>
                </a:moveTo>
                <a:lnTo>
                  <a:pt x="1603816" y="0"/>
                </a:lnTo>
                <a:lnTo>
                  <a:pt x="1603816" y="2076138"/>
                </a:lnTo>
                <a:lnTo>
                  <a:pt x="0" y="20761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594339" y="8202272"/>
            <a:ext cx="2398800" cy="1643178"/>
          </a:xfrm>
          <a:custGeom>
            <a:avLst/>
            <a:gdLst/>
            <a:ahLst/>
            <a:cxnLst/>
            <a:rect r="r" b="b" t="t" l="l"/>
            <a:pathLst>
              <a:path h="1643178" w="2398800">
                <a:moveTo>
                  <a:pt x="0" y="0"/>
                </a:moveTo>
                <a:lnTo>
                  <a:pt x="2398800" y="0"/>
                </a:lnTo>
                <a:lnTo>
                  <a:pt x="2398800" y="1643178"/>
                </a:lnTo>
                <a:lnTo>
                  <a:pt x="0" y="16431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16462" y="163361"/>
            <a:ext cx="1885676" cy="1426043"/>
          </a:xfrm>
          <a:custGeom>
            <a:avLst/>
            <a:gdLst/>
            <a:ahLst/>
            <a:cxnLst/>
            <a:rect r="r" b="b" t="t" l="l"/>
            <a:pathLst>
              <a:path h="1426043" w="1885676">
                <a:moveTo>
                  <a:pt x="0" y="0"/>
                </a:moveTo>
                <a:lnTo>
                  <a:pt x="1885676" y="0"/>
                </a:lnTo>
                <a:lnTo>
                  <a:pt x="1885676" y="1426042"/>
                </a:lnTo>
                <a:lnTo>
                  <a:pt x="0" y="14260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1641" y="3689857"/>
            <a:ext cx="1974117" cy="1875411"/>
          </a:xfrm>
          <a:custGeom>
            <a:avLst/>
            <a:gdLst/>
            <a:ahLst/>
            <a:cxnLst/>
            <a:rect r="r" b="b" t="t" l="l"/>
            <a:pathLst>
              <a:path h="1875411" w="1974117">
                <a:moveTo>
                  <a:pt x="0" y="0"/>
                </a:moveTo>
                <a:lnTo>
                  <a:pt x="1974118" y="0"/>
                </a:lnTo>
                <a:lnTo>
                  <a:pt x="1974118" y="1875411"/>
                </a:lnTo>
                <a:lnTo>
                  <a:pt x="0" y="18754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346135" y="4627563"/>
            <a:ext cx="3595729" cy="3546288"/>
          </a:xfrm>
          <a:custGeom>
            <a:avLst/>
            <a:gdLst/>
            <a:ahLst/>
            <a:cxnLst/>
            <a:rect r="r" b="b" t="t" l="l"/>
            <a:pathLst>
              <a:path h="3546288" w="3595729">
                <a:moveTo>
                  <a:pt x="0" y="0"/>
                </a:moveTo>
                <a:lnTo>
                  <a:pt x="3595730" y="0"/>
                </a:lnTo>
                <a:lnTo>
                  <a:pt x="3595730" y="3546288"/>
                </a:lnTo>
                <a:lnTo>
                  <a:pt x="0" y="354628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974487" y="8738725"/>
            <a:ext cx="2543368" cy="1548275"/>
          </a:xfrm>
          <a:custGeom>
            <a:avLst/>
            <a:gdLst/>
            <a:ahLst/>
            <a:cxnLst/>
            <a:rect r="r" b="b" t="t" l="l"/>
            <a:pathLst>
              <a:path h="1548275" w="2543368">
                <a:moveTo>
                  <a:pt x="0" y="0"/>
                </a:moveTo>
                <a:lnTo>
                  <a:pt x="2543368" y="0"/>
                </a:lnTo>
                <a:lnTo>
                  <a:pt x="2543368" y="1548275"/>
                </a:lnTo>
                <a:lnTo>
                  <a:pt x="0" y="15482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269394" y="0"/>
            <a:ext cx="9953555" cy="4425184"/>
          </a:xfrm>
          <a:custGeom>
            <a:avLst/>
            <a:gdLst/>
            <a:ahLst/>
            <a:cxnLst/>
            <a:rect r="r" b="b" t="t" l="l"/>
            <a:pathLst>
              <a:path h="4425184" w="9953555">
                <a:moveTo>
                  <a:pt x="0" y="0"/>
                </a:moveTo>
                <a:lnTo>
                  <a:pt x="9953554" y="0"/>
                </a:lnTo>
                <a:lnTo>
                  <a:pt x="9953554" y="4425184"/>
                </a:lnTo>
                <a:lnTo>
                  <a:pt x="0" y="442518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256963" y="4951708"/>
            <a:ext cx="2130552" cy="2176048"/>
          </a:xfrm>
          <a:custGeom>
            <a:avLst/>
            <a:gdLst/>
            <a:ahLst/>
            <a:cxnLst/>
            <a:rect r="r" b="b" t="t" l="l"/>
            <a:pathLst>
              <a:path h="2176048" w="2130552">
                <a:moveTo>
                  <a:pt x="0" y="0"/>
                </a:moveTo>
                <a:lnTo>
                  <a:pt x="2130552" y="0"/>
                </a:lnTo>
                <a:lnTo>
                  <a:pt x="2130552" y="2176048"/>
                </a:lnTo>
                <a:lnTo>
                  <a:pt x="0" y="217604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4893" t="-2780" r="-5259" b="-27963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925746" y="5013122"/>
            <a:ext cx="2090386" cy="2114634"/>
          </a:xfrm>
          <a:custGeom>
            <a:avLst/>
            <a:gdLst/>
            <a:ahLst/>
            <a:cxnLst/>
            <a:rect r="r" b="b" t="t" l="l"/>
            <a:pathLst>
              <a:path h="2114634" w="2090386">
                <a:moveTo>
                  <a:pt x="0" y="0"/>
                </a:moveTo>
                <a:lnTo>
                  <a:pt x="2090386" y="0"/>
                </a:lnTo>
                <a:lnTo>
                  <a:pt x="2090386" y="2114634"/>
                </a:lnTo>
                <a:lnTo>
                  <a:pt x="0" y="211463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7858" t="-5765" r="-5756" b="-28775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608876" y="5565268"/>
            <a:ext cx="1217221" cy="1100379"/>
          </a:xfrm>
          <a:custGeom>
            <a:avLst/>
            <a:gdLst/>
            <a:ahLst/>
            <a:cxnLst/>
            <a:rect r="r" b="b" t="t" l="l"/>
            <a:pathLst>
              <a:path h="1100379" w="1217221">
                <a:moveTo>
                  <a:pt x="0" y="0"/>
                </a:moveTo>
                <a:lnTo>
                  <a:pt x="1217221" y="0"/>
                </a:lnTo>
                <a:lnTo>
                  <a:pt x="1217221" y="1100379"/>
                </a:lnTo>
                <a:lnTo>
                  <a:pt x="0" y="110037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36400" t="0" r="-24312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482371" y="5763539"/>
            <a:ext cx="1100379" cy="1100379"/>
          </a:xfrm>
          <a:custGeom>
            <a:avLst/>
            <a:gdLst/>
            <a:ahLst/>
            <a:cxnLst/>
            <a:rect r="r" b="b" t="t" l="l"/>
            <a:pathLst>
              <a:path h="1100379" w="1100379">
                <a:moveTo>
                  <a:pt x="0" y="0"/>
                </a:moveTo>
                <a:lnTo>
                  <a:pt x="1100379" y="0"/>
                </a:lnTo>
                <a:lnTo>
                  <a:pt x="1100379" y="1100379"/>
                </a:lnTo>
                <a:lnTo>
                  <a:pt x="0" y="1100379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213822" y="2220987"/>
            <a:ext cx="10127350" cy="1215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180"/>
              </a:lnSpc>
            </a:pPr>
            <a:r>
              <a:rPr lang="en-US" sz="9000" spc="81">
                <a:solidFill>
                  <a:srgbClr val="100F0D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95850" y="-722076"/>
            <a:ext cx="8496301" cy="8496301"/>
          </a:xfrm>
          <a:custGeom>
            <a:avLst/>
            <a:gdLst/>
            <a:ahLst/>
            <a:cxnLst/>
            <a:rect r="r" b="b" t="t" l="l"/>
            <a:pathLst>
              <a:path h="8496301" w="8496301">
                <a:moveTo>
                  <a:pt x="0" y="0"/>
                </a:moveTo>
                <a:lnTo>
                  <a:pt x="8496300" y="0"/>
                </a:lnTo>
                <a:lnTo>
                  <a:pt x="8496300" y="8496301"/>
                </a:lnTo>
                <a:lnTo>
                  <a:pt x="0" y="84963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96681" y="6808663"/>
            <a:ext cx="13643174" cy="1750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2"/>
              </a:lnSpc>
            </a:pPr>
            <a:r>
              <a:rPr lang="en-US" b="true" sz="4948">
                <a:solidFill>
                  <a:srgbClr val="ECE3BE"/>
                </a:solidFill>
                <a:latin typeface="Agrandir Bold"/>
                <a:ea typeface="Agrandir Bold"/>
                <a:cs typeface="Agrandir Bold"/>
                <a:sym typeface="Agrandir Bold"/>
              </a:rPr>
              <a:t>LA IA QUE TE RECOMIENDA PELÍCULAS</a:t>
            </a:r>
          </a:p>
          <a:p>
            <a:pPr algn="ctr">
              <a:lnSpc>
                <a:spcPts val="6482"/>
              </a:lnSpc>
            </a:pPr>
            <a:r>
              <a:rPr lang="en-US" b="true" sz="4948">
                <a:solidFill>
                  <a:srgbClr val="B3210E"/>
                </a:solidFill>
                <a:latin typeface="Agrandir Bold"/>
                <a:ea typeface="Agrandir Bold"/>
                <a:cs typeface="Agrandir Bold"/>
                <a:sym typeface="Agrandir Bold"/>
              </a:rPr>
              <a:t>PORQUE EL CINE NO ESTÁ PARA PENSAR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127270">
            <a:off x="65327" y="7325794"/>
            <a:ext cx="3300736" cy="2496182"/>
          </a:xfrm>
          <a:custGeom>
            <a:avLst/>
            <a:gdLst/>
            <a:ahLst/>
            <a:cxnLst/>
            <a:rect r="r" b="b" t="t" l="l"/>
            <a:pathLst>
              <a:path h="2496182" w="3300736">
                <a:moveTo>
                  <a:pt x="0" y="0"/>
                </a:moveTo>
                <a:lnTo>
                  <a:pt x="3300736" y="0"/>
                </a:lnTo>
                <a:lnTo>
                  <a:pt x="3300736" y="2496182"/>
                </a:lnTo>
                <a:lnTo>
                  <a:pt x="0" y="24961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81295">
            <a:off x="212077" y="198171"/>
            <a:ext cx="4198921" cy="2876261"/>
          </a:xfrm>
          <a:custGeom>
            <a:avLst/>
            <a:gdLst/>
            <a:ahLst/>
            <a:cxnLst/>
            <a:rect r="r" b="b" t="t" l="l"/>
            <a:pathLst>
              <a:path h="2876261" w="4198921">
                <a:moveTo>
                  <a:pt x="0" y="0"/>
                </a:moveTo>
                <a:lnTo>
                  <a:pt x="4198921" y="0"/>
                </a:lnTo>
                <a:lnTo>
                  <a:pt x="4198921" y="2876261"/>
                </a:lnTo>
                <a:lnTo>
                  <a:pt x="0" y="28762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970520" y="2372563"/>
            <a:ext cx="10646374" cy="6387824"/>
          </a:xfrm>
          <a:custGeom>
            <a:avLst/>
            <a:gdLst/>
            <a:ahLst/>
            <a:cxnLst/>
            <a:rect r="r" b="b" t="t" l="l"/>
            <a:pathLst>
              <a:path h="6387824" w="10646374">
                <a:moveTo>
                  <a:pt x="0" y="0"/>
                </a:moveTo>
                <a:lnTo>
                  <a:pt x="10646374" y="0"/>
                </a:lnTo>
                <a:lnTo>
                  <a:pt x="10646374" y="6387825"/>
                </a:lnTo>
                <a:lnTo>
                  <a:pt x="0" y="63878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92442">
            <a:off x="15400969" y="-92699"/>
            <a:ext cx="2575011" cy="3029424"/>
          </a:xfrm>
          <a:custGeom>
            <a:avLst/>
            <a:gdLst/>
            <a:ahLst/>
            <a:cxnLst/>
            <a:rect r="r" b="b" t="t" l="l"/>
            <a:pathLst>
              <a:path h="3029424" w="2575011">
                <a:moveTo>
                  <a:pt x="0" y="0"/>
                </a:moveTo>
                <a:lnTo>
                  <a:pt x="2575011" y="0"/>
                </a:lnTo>
                <a:lnTo>
                  <a:pt x="2575011" y="3029424"/>
                </a:lnTo>
                <a:lnTo>
                  <a:pt x="0" y="30294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05747">
            <a:off x="15603648" y="7925273"/>
            <a:ext cx="2686421" cy="2110061"/>
          </a:xfrm>
          <a:custGeom>
            <a:avLst/>
            <a:gdLst/>
            <a:ahLst/>
            <a:cxnLst/>
            <a:rect r="r" b="b" t="t" l="l"/>
            <a:pathLst>
              <a:path h="2110061" w="2686421">
                <a:moveTo>
                  <a:pt x="0" y="0"/>
                </a:moveTo>
                <a:lnTo>
                  <a:pt x="2686421" y="0"/>
                </a:lnTo>
                <a:lnTo>
                  <a:pt x="2686421" y="2110062"/>
                </a:lnTo>
                <a:lnTo>
                  <a:pt x="0" y="211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890701" y="88633"/>
            <a:ext cx="4506598" cy="1682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59"/>
              </a:lnSpc>
            </a:pPr>
            <a:r>
              <a:rPr lang="en-US" b="true" sz="8399">
                <a:solidFill>
                  <a:srgbClr val="B3210E"/>
                </a:solidFill>
                <a:latin typeface="Agrandir Bold"/>
                <a:ea typeface="Agrandir Bold"/>
                <a:cs typeface="Agrandir Bold"/>
                <a:sym typeface="Agrandir Bold"/>
              </a:rPr>
              <a:t>ÍNDICE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38958" y="3264359"/>
            <a:ext cx="7109499" cy="62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>
                <a:solidFill>
                  <a:srgbClr val="B3210E"/>
                </a:solidFill>
                <a:latin typeface="Agrandir Bold"/>
                <a:ea typeface="Agrandir Bold"/>
                <a:cs typeface="Agrandir Bold"/>
                <a:sym typeface="Agrandir Bold"/>
              </a:rPr>
              <a:t>EL PROBLEMA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38958" y="4193112"/>
            <a:ext cx="7109499" cy="62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>
                <a:solidFill>
                  <a:srgbClr val="B3210E"/>
                </a:solidFill>
                <a:latin typeface="Agrandir Bold"/>
                <a:ea typeface="Agrandir Bold"/>
                <a:cs typeface="Agrandir Bold"/>
                <a:sym typeface="Agrandir Bold"/>
              </a:rPr>
              <a:t>LA SOLUCIÓN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90701" y="5163154"/>
            <a:ext cx="5270239" cy="62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>
                <a:solidFill>
                  <a:srgbClr val="B3210E"/>
                </a:solidFill>
                <a:latin typeface="Agrandir Bold"/>
                <a:ea typeface="Agrandir Bold"/>
                <a:cs typeface="Agrandir Bold"/>
                <a:sym typeface="Agrandir Bold"/>
              </a:rPr>
              <a:t>DETRÁS DE POPCORN•IA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738958" y="6133197"/>
            <a:ext cx="7109499" cy="62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>
                <a:solidFill>
                  <a:srgbClr val="B3210E"/>
                </a:solidFill>
                <a:latin typeface="Agrandir Bold"/>
                <a:ea typeface="Agrandir Bold"/>
                <a:cs typeface="Agrandir Bold"/>
                <a:sym typeface="Agrandir Bold"/>
              </a:rPr>
              <a:t>DEMO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738958" y="7167893"/>
            <a:ext cx="7109499" cy="62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>
                <a:solidFill>
                  <a:srgbClr val="B3210E"/>
                </a:solidFill>
                <a:latin typeface="Agrandir Bold"/>
                <a:ea typeface="Agrandir Bold"/>
                <a:cs typeface="Agrandir Bold"/>
                <a:sym typeface="Agrandir Bold"/>
              </a:rPr>
              <a:t>PRÓXIMAMENTE...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31817" y="2674547"/>
            <a:ext cx="8588150" cy="5005281"/>
          </a:xfrm>
          <a:custGeom>
            <a:avLst/>
            <a:gdLst/>
            <a:ahLst/>
            <a:cxnLst/>
            <a:rect r="r" b="b" t="t" l="l"/>
            <a:pathLst>
              <a:path h="5005281" w="8588150">
                <a:moveTo>
                  <a:pt x="0" y="0"/>
                </a:moveTo>
                <a:lnTo>
                  <a:pt x="8588150" y="0"/>
                </a:lnTo>
                <a:lnTo>
                  <a:pt x="8588150" y="5005282"/>
                </a:lnTo>
                <a:lnTo>
                  <a:pt x="0" y="50052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5795" y="2674547"/>
            <a:ext cx="8778498" cy="4937905"/>
          </a:xfrm>
          <a:custGeom>
            <a:avLst/>
            <a:gdLst/>
            <a:ahLst/>
            <a:cxnLst/>
            <a:rect r="r" b="b" t="t" l="l"/>
            <a:pathLst>
              <a:path h="4937905" w="8778498">
                <a:moveTo>
                  <a:pt x="0" y="0"/>
                </a:moveTo>
                <a:lnTo>
                  <a:pt x="8778498" y="0"/>
                </a:lnTo>
                <a:lnTo>
                  <a:pt x="8778498" y="4937906"/>
                </a:lnTo>
                <a:lnTo>
                  <a:pt x="0" y="49379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480444">
            <a:off x="11870667" y="173128"/>
            <a:ext cx="1364630" cy="2140596"/>
          </a:xfrm>
          <a:custGeom>
            <a:avLst/>
            <a:gdLst/>
            <a:ahLst/>
            <a:cxnLst/>
            <a:rect r="r" b="b" t="t" l="l"/>
            <a:pathLst>
              <a:path h="2140596" w="1364630">
                <a:moveTo>
                  <a:pt x="0" y="0"/>
                </a:moveTo>
                <a:lnTo>
                  <a:pt x="1364629" y="0"/>
                </a:lnTo>
                <a:lnTo>
                  <a:pt x="1364629" y="2140595"/>
                </a:lnTo>
                <a:lnTo>
                  <a:pt x="0" y="2140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173441">
            <a:off x="2194711" y="8009636"/>
            <a:ext cx="1201571" cy="2010998"/>
          </a:xfrm>
          <a:custGeom>
            <a:avLst/>
            <a:gdLst/>
            <a:ahLst/>
            <a:cxnLst/>
            <a:rect r="r" b="b" t="t" l="l"/>
            <a:pathLst>
              <a:path h="2010998" w="1201571">
                <a:moveTo>
                  <a:pt x="0" y="0"/>
                </a:moveTo>
                <a:lnTo>
                  <a:pt x="1201571" y="0"/>
                </a:lnTo>
                <a:lnTo>
                  <a:pt x="1201571" y="2010998"/>
                </a:lnTo>
                <a:lnTo>
                  <a:pt x="0" y="20109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486555">
            <a:off x="14901084" y="7971141"/>
            <a:ext cx="1546125" cy="2087987"/>
          </a:xfrm>
          <a:custGeom>
            <a:avLst/>
            <a:gdLst/>
            <a:ahLst/>
            <a:cxnLst/>
            <a:rect r="r" b="b" t="t" l="l"/>
            <a:pathLst>
              <a:path h="2087987" w="1546125">
                <a:moveTo>
                  <a:pt x="0" y="0"/>
                </a:moveTo>
                <a:lnTo>
                  <a:pt x="1546125" y="0"/>
                </a:lnTo>
                <a:lnTo>
                  <a:pt x="1546125" y="2087987"/>
                </a:lnTo>
                <a:lnTo>
                  <a:pt x="0" y="20879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200374" y="56131"/>
            <a:ext cx="1887253" cy="2351717"/>
          </a:xfrm>
          <a:custGeom>
            <a:avLst/>
            <a:gdLst/>
            <a:ahLst/>
            <a:cxnLst/>
            <a:rect r="r" b="b" t="t" l="l"/>
            <a:pathLst>
              <a:path h="2351717" w="1887253">
                <a:moveTo>
                  <a:pt x="0" y="0"/>
                </a:moveTo>
                <a:lnTo>
                  <a:pt x="1887252" y="0"/>
                </a:lnTo>
                <a:lnTo>
                  <a:pt x="1887252" y="2351716"/>
                </a:lnTo>
                <a:lnTo>
                  <a:pt x="0" y="23517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938683" y="7944124"/>
            <a:ext cx="2505287" cy="2142021"/>
          </a:xfrm>
          <a:custGeom>
            <a:avLst/>
            <a:gdLst/>
            <a:ahLst/>
            <a:cxnLst/>
            <a:rect r="r" b="b" t="t" l="l"/>
            <a:pathLst>
              <a:path h="2142021" w="2505287">
                <a:moveTo>
                  <a:pt x="0" y="0"/>
                </a:moveTo>
                <a:lnTo>
                  <a:pt x="2505288" y="0"/>
                </a:lnTo>
                <a:lnTo>
                  <a:pt x="2505288" y="2142021"/>
                </a:lnTo>
                <a:lnTo>
                  <a:pt x="0" y="214202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674146" y="79003"/>
            <a:ext cx="1469289" cy="2328844"/>
          </a:xfrm>
          <a:custGeom>
            <a:avLst/>
            <a:gdLst/>
            <a:ahLst/>
            <a:cxnLst/>
            <a:rect r="r" b="b" t="t" l="l"/>
            <a:pathLst>
              <a:path h="2328844" w="1469289">
                <a:moveTo>
                  <a:pt x="0" y="0"/>
                </a:moveTo>
                <a:lnTo>
                  <a:pt x="1469289" y="0"/>
                </a:lnTo>
                <a:lnTo>
                  <a:pt x="1469289" y="2328844"/>
                </a:lnTo>
                <a:lnTo>
                  <a:pt x="0" y="23288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276225"/>
            <a:ext cx="8403117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6000" spc="54">
                <a:solidFill>
                  <a:srgbClr val="ECE3BE"/>
                </a:solidFill>
                <a:latin typeface="Agrandir Bold"/>
                <a:ea typeface="Agrandir Bold"/>
                <a:cs typeface="Agrandir Bold"/>
                <a:sym typeface="Agrandir Bold"/>
              </a:rPr>
              <a:t>EL PROBLEMA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87616" y="1617339"/>
            <a:ext cx="5389226" cy="5389226"/>
          </a:xfrm>
          <a:custGeom>
            <a:avLst/>
            <a:gdLst/>
            <a:ahLst/>
            <a:cxnLst/>
            <a:rect r="r" b="b" t="t" l="l"/>
            <a:pathLst>
              <a:path h="5389226" w="5389226">
                <a:moveTo>
                  <a:pt x="0" y="0"/>
                </a:moveTo>
                <a:lnTo>
                  <a:pt x="5389226" y="0"/>
                </a:lnTo>
                <a:lnTo>
                  <a:pt x="5389226" y="5389225"/>
                </a:lnTo>
                <a:lnTo>
                  <a:pt x="0" y="53892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44688" y="4032078"/>
            <a:ext cx="5337143" cy="5504250"/>
          </a:xfrm>
          <a:custGeom>
            <a:avLst/>
            <a:gdLst/>
            <a:ahLst/>
            <a:cxnLst/>
            <a:rect r="r" b="b" t="t" l="l"/>
            <a:pathLst>
              <a:path h="5504250" w="5337143">
                <a:moveTo>
                  <a:pt x="0" y="0"/>
                </a:moveTo>
                <a:lnTo>
                  <a:pt x="5337143" y="0"/>
                </a:lnTo>
                <a:lnTo>
                  <a:pt x="5337143" y="5504250"/>
                </a:lnTo>
                <a:lnTo>
                  <a:pt x="0" y="55042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8222" t="0" r="-4821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915563">
            <a:off x="12895297" y="6533038"/>
            <a:ext cx="1835925" cy="2300134"/>
          </a:xfrm>
          <a:custGeom>
            <a:avLst/>
            <a:gdLst/>
            <a:ahLst/>
            <a:cxnLst/>
            <a:rect r="r" b="b" t="t" l="l"/>
            <a:pathLst>
              <a:path h="2300134" w="1835925">
                <a:moveTo>
                  <a:pt x="0" y="0"/>
                </a:moveTo>
                <a:lnTo>
                  <a:pt x="1835925" y="0"/>
                </a:lnTo>
                <a:lnTo>
                  <a:pt x="1835925" y="2300134"/>
                </a:lnTo>
                <a:lnTo>
                  <a:pt x="0" y="23001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36465" y="6784203"/>
            <a:ext cx="4691528" cy="3278550"/>
          </a:xfrm>
          <a:custGeom>
            <a:avLst/>
            <a:gdLst/>
            <a:ahLst/>
            <a:cxnLst/>
            <a:rect r="r" b="b" t="t" l="l"/>
            <a:pathLst>
              <a:path h="3278550" w="4691528">
                <a:moveTo>
                  <a:pt x="0" y="0"/>
                </a:moveTo>
                <a:lnTo>
                  <a:pt x="4691528" y="0"/>
                </a:lnTo>
                <a:lnTo>
                  <a:pt x="4691528" y="3278550"/>
                </a:lnTo>
                <a:lnTo>
                  <a:pt x="0" y="32785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144688" y="8242503"/>
            <a:ext cx="5119340" cy="1557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60"/>
              </a:lnSpc>
            </a:pPr>
            <a:r>
              <a:rPr lang="en-US" sz="9043">
                <a:solidFill>
                  <a:srgbClr val="FCFDFD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CHOOSE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12568"/>
            <a:ext cx="8403117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6000" spc="54">
                <a:solidFill>
                  <a:srgbClr val="ECE3BE"/>
                </a:solidFill>
                <a:latin typeface="Agrandir Bold"/>
                <a:ea typeface="Agrandir Bold"/>
                <a:cs typeface="Agrandir Bold"/>
                <a:sym typeface="Agrandir Bold"/>
              </a:rPr>
              <a:t>EL PROBLEMA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782127" y="583107"/>
            <a:ext cx="6062264" cy="3063242"/>
            <a:chOff x="0" y="0"/>
            <a:chExt cx="8083019" cy="408432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257175"/>
              <a:ext cx="8083019" cy="13222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19"/>
                </a:lnSpc>
              </a:pPr>
              <a:r>
                <a:rPr lang="en-US" sz="5299" b="true">
                  <a:solidFill>
                    <a:srgbClr val="F8C574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45 horas / año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762040"/>
              <a:ext cx="8083019" cy="13222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19"/>
                </a:lnSpc>
              </a:pPr>
              <a:r>
                <a:rPr lang="en-US" sz="5299" b="true">
                  <a:solidFill>
                    <a:srgbClr val="F8C574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80%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252432"/>
              <a:ext cx="8083019" cy="13222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19"/>
                </a:lnSpc>
              </a:pPr>
              <a:r>
                <a:rPr lang="en-US" sz="5299" b="true">
                  <a:solidFill>
                    <a:srgbClr val="F8C574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8 minutos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99474" y="162849"/>
            <a:ext cx="4293150" cy="2940808"/>
          </a:xfrm>
          <a:custGeom>
            <a:avLst/>
            <a:gdLst/>
            <a:ahLst/>
            <a:cxnLst/>
            <a:rect r="r" b="b" t="t" l="l"/>
            <a:pathLst>
              <a:path h="2940808" w="4293150">
                <a:moveTo>
                  <a:pt x="0" y="0"/>
                </a:moveTo>
                <a:lnTo>
                  <a:pt x="4293150" y="0"/>
                </a:lnTo>
                <a:lnTo>
                  <a:pt x="4293150" y="2940807"/>
                </a:lnTo>
                <a:lnTo>
                  <a:pt x="0" y="29408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1873" y="1089563"/>
            <a:ext cx="8094218" cy="8094218"/>
          </a:xfrm>
          <a:custGeom>
            <a:avLst/>
            <a:gdLst/>
            <a:ahLst/>
            <a:cxnLst/>
            <a:rect r="r" b="b" t="t" l="l"/>
            <a:pathLst>
              <a:path h="8094218" w="8094218">
                <a:moveTo>
                  <a:pt x="0" y="0"/>
                </a:moveTo>
                <a:lnTo>
                  <a:pt x="8094217" y="0"/>
                </a:lnTo>
                <a:lnTo>
                  <a:pt x="8094217" y="8094218"/>
                </a:lnTo>
                <a:lnTo>
                  <a:pt x="0" y="80942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83618" y="62342"/>
            <a:ext cx="3758375" cy="10224658"/>
          </a:xfrm>
          <a:custGeom>
            <a:avLst/>
            <a:gdLst/>
            <a:ahLst/>
            <a:cxnLst/>
            <a:rect r="r" b="b" t="t" l="l"/>
            <a:pathLst>
              <a:path h="10224658" w="3758375">
                <a:moveTo>
                  <a:pt x="0" y="0"/>
                </a:moveTo>
                <a:lnTo>
                  <a:pt x="3758375" y="0"/>
                </a:lnTo>
                <a:lnTo>
                  <a:pt x="3758375" y="10224658"/>
                </a:lnTo>
                <a:lnTo>
                  <a:pt x="0" y="102246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745" t="-67149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499474" y="7098402"/>
            <a:ext cx="4293150" cy="2908263"/>
          </a:xfrm>
          <a:custGeom>
            <a:avLst/>
            <a:gdLst/>
            <a:ahLst/>
            <a:cxnLst/>
            <a:rect r="r" b="b" t="t" l="l"/>
            <a:pathLst>
              <a:path h="2908263" w="4293150">
                <a:moveTo>
                  <a:pt x="0" y="0"/>
                </a:moveTo>
                <a:lnTo>
                  <a:pt x="4293150" y="0"/>
                </a:lnTo>
                <a:lnTo>
                  <a:pt x="4293150" y="2908263"/>
                </a:lnTo>
                <a:lnTo>
                  <a:pt x="0" y="29082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775284" y="4124722"/>
            <a:ext cx="3159437" cy="2037556"/>
          </a:xfrm>
          <a:custGeom>
            <a:avLst/>
            <a:gdLst/>
            <a:ahLst/>
            <a:cxnLst/>
            <a:rect r="r" b="b" t="t" l="l"/>
            <a:pathLst>
              <a:path h="2037556" w="3159437">
                <a:moveTo>
                  <a:pt x="0" y="0"/>
                </a:moveTo>
                <a:lnTo>
                  <a:pt x="3159438" y="0"/>
                </a:lnTo>
                <a:lnTo>
                  <a:pt x="3159438" y="2037556"/>
                </a:lnTo>
                <a:lnTo>
                  <a:pt x="0" y="20375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9144" t="-29797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80920" y="4102288"/>
            <a:ext cx="2370464" cy="2068768"/>
          </a:xfrm>
          <a:custGeom>
            <a:avLst/>
            <a:gdLst/>
            <a:ahLst/>
            <a:cxnLst/>
            <a:rect r="r" b="b" t="t" l="l"/>
            <a:pathLst>
              <a:path h="2068768" w="2370464">
                <a:moveTo>
                  <a:pt x="0" y="0"/>
                </a:moveTo>
                <a:lnTo>
                  <a:pt x="2370464" y="0"/>
                </a:lnTo>
                <a:lnTo>
                  <a:pt x="2370464" y="2068768"/>
                </a:lnTo>
                <a:lnTo>
                  <a:pt x="0" y="20687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409541" y="4986832"/>
            <a:ext cx="1182905" cy="987188"/>
          </a:xfrm>
          <a:custGeom>
            <a:avLst/>
            <a:gdLst/>
            <a:ahLst/>
            <a:cxnLst/>
            <a:rect r="r" b="b" t="t" l="l"/>
            <a:pathLst>
              <a:path h="987188" w="1182905">
                <a:moveTo>
                  <a:pt x="0" y="0"/>
                </a:moveTo>
                <a:lnTo>
                  <a:pt x="1182905" y="0"/>
                </a:lnTo>
                <a:lnTo>
                  <a:pt x="1182905" y="987188"/>
                </a:lnTo>
                <a:lnTo>
                  <a:pt x="0" y="9871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92831" y="161963"/>
            <a:ext cx="6317073" cy="1056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5"/>
              </a:lnSpc>
            </a:pPr>
            <a:r>
              <a:rPr lang="en-US" b="true" sz="5500">
                <a:solidFill>
                  <a:srgbClr val="ECE3BE"/>
                </a:solidFill>
                <a:latin typeface="Agrandir Bold"/>
                <a:ea typeface="Agrandir Bold"/>
                <a:cs typeface="Agrandir Bold"/>
                <a:sym typeface="Agrandir Bold"/>
              </a:rPr>
              <a:t>LA SOLUCIÓN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011461" y="618845"/>
            <a:ext cx="2702689" cy="2004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9"/>
              </a:lnSpc>
            </a:pPr>
            <a:r>
              <a:rPr lang="en-US" sz="3592" b="true">
                <a:solidFill>
                  <a:srgbClr val="FF191B"/>
                </a:solidFill>
                <a:latin typeface="Agrandir Bold"/>
                <a:ea typeface="Agrandir Bold"/>
                <a:cs typeface="Agrandir Bold"/>
                <a:sym typeface="Agrandir Bold"/>
              </a:rPr>
              <a:t>LA IA </a:t>
            </a:r>
          </a:p>
          <a:p>
            <a:pPr algn="ctr">
              <a:lnSpc>
                <a:spcPts val="5029"/>
              </a:lnSpc>
            </a:pPr>
            <a:r>
              <a:rPr lang="en-US" sz="3592" b="true">
                <a:solidFill>
                  <a:srgbClr val="FF191B"/>
                </a:solidFill>
                <a:latin typeface="Agrandir Bold"/>
                <a:ea typeface="Agrandir Bold"/>
                <a:cs typeface="Agrandir Bold"/>
                <a:sym typeface="Agrandir Bold"/>
              </a:rPr>
              <a:t>COGE EL MANDO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44691" y="3792897"/>
            <a:ext cx="4636229" cy="2563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8"/>
              </a:lnSpc>
            </a:pPr>
            <a:r>
              <a:rPr lang="en-US" sz="2827" b="true">
                <a:solidFill>
                  <a:srgbClr val="FF191B"/>
                </a:solidFill>
                <a:latin typeface="Agrandir Bold"/>
                <a:ea typeface="Agrandir Bold"/>
                <a:cs typeface="Agrandir Bold"/>
                <a:sym typeface="Agrandir Bold"/>
              </a:rPr>
              <a:t>SUGERENCIAS </a:t>
            </a:r>
          </a:p>
          <a:p>
            <a:pPr algn="ctr">
              <a:lnSpc>
                <a:spcPts val="3958"/>
              </a:lnSpc>
            </a:pPr>
            <a:r>
              <a:rPr lang="en-US" sz="2827" b="true">
                <a:solidFill>
                  <a:srgbClr val="FF191B"/>
                </a:solidFill>
                <a:latin typeface="Agrandir Bold"/>
                <a:ea typeface="Agrandir Bold"/>
                <a:cs typeface="Agrandir Bold"/>
                <a:sym typeface="Agrandir Bold"/>
              </a:rPr>
              <a:t>POR GUSTOS </a:t>
            </a:r>
          </a:p>
          <a:p>
            <a:pPr algn="ctr">
              <a:lnSpc>
                <a:spcPts val="3958"/>
              </a:lnSpc>
            </a:pPr>
            <a:r>
              <a:rPr lang="en-US" sz="2827" b="true">
                <a:solidFill>
                  <a:srgbClr val="FF191B"/>
                </a:solidFill>
                <a:latin typeface="Agrandir Bold"/>
                <a:ea typeface="Agrandir Bold"/>
                <a:cs typeface="Agrandir Bold"/>
                <a:sym typeface="Agrandir Bold"/>
              </a:rPr>
              <a:t>O</a:t>
            </a:r>
          </a:p>
          <a:p>
            <a:pPr algn="ctr">
              <a:lnSpc>
                <a:spcPts val="3958"/>
              </a:lnSpc>
            </a:pPr>
            <a:r>
              <a:rPr lang="en-US" sz="2827" b="true">
                <a:solidFill>
                  <a:srgbClr val="FF191B"/>
                </a:solidFill>
                <a:latin typeface="Agrandir Bold"/>
                <a:ea typeface="Agrandir Bold"/>
                <a:cs typeface="Agrandir Bold"/>
                <a:sym typeface="Agrandir Bold"/>
              </a:rPr>
              <a:t>POR </a:t>
            </a:r>
          </a:p>
          <a:p>
            <a:pPr algn="ctr">
              <a:lnSpc>
                <a:spcPts val="3958"/>
              </a:lnSpc>
            </a:pPr>
            <a:r>
              <a:rPr lang="en-US" sz="2827" b="true">
                <a:solidFill>
                  <a:srgbClr val="FF191B"/>
                </a:solidFill>
                <a:latin typeface="Agrandir Bold"/>
                <a:ea typeface="Agrandir Bold"/>
                <a:cs typeface="Agrandir Bold"/>
                <a:sym typeface="Agrandir Bold"/>
              </a:rPr>
              <a:t>CONTEXTO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71568" y="7216145"/>
            <a:ext cx="5620575" cy="2510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428" b="true">
                <a:solidFill>
                  <a:srgbClr val="FF191B"/>
                </a:solidFill>
                <a:latin typeface="Agrandir Bold"/>
                <a:ea typeface="Agrandir Bold"/>
                <a:cs typeface="Agrandir Bold"/>
                <a:sym typeface="Agrandir Bold"/>
              </a:rPr>
              <a:t>ELECCIÓN </a:t>
            </a:r>
          </a:p>
          <a:p>
            <a:pPr algn="ctr">
              <a:lnSpc>
                <a:spcPts val="4799"/>
              </a:lnSpc>
            </a:pPr>
            <a:r>
              <a:rPr lang="en-US" sz="3428" b="true">
                <a:solidFill>
                  <a:srgbClr val="FF191B"/>
                </a:solidFill>
                <a:latin typeface="Agrandir Bold"/>
                <a:ea typeface="Agrandir Bold"/>
                <a:cs typeface="Agrandir Bold"/>
                <a:sym typeface="Agrandir Bold"/>
              </a:rPr>
              <a:t>SENCILLA,</a:t>
            </a:r>
          </a:p>
          <a:p>
            <a:pPr algn="ctr">
              <a:lnSpc>
                <a:spcPts val="4799"/>
              </a:lnSpc>
            </a:pPr>
            <a:r>
              <a:rPr lang="en-US" sz="3428" b="true">
                <a:solidFill>
                  <a:srgbClr val="FF191B"/>
                </a:solidFill>
                <a:latin typeface="Agrandir Bold"/>
                <a:ea typeface="Agrandir Bold"/>
                <a:cs typeface="Agrandir Bold"/>
                <a:sym typeface="Agrandir Bold"/>
              </a:rPr>
              <a:t>RÁPIDA Y</a:t>
            </a:r>
          </a:p>
          <a:p>
            <a:pPr algn="ctr">
              <a:lnSpc>
                <a:spcPts val="4799"/>
              </a:lnSpc>
            </a:pPr>
            <a:r>
              <a:rPr lang="en-US" sz="3428" b="true">
                <a:solidFill>
                  <a:srgbClr val="FF191B"/>
                </a:solidFill>
                <a:latin typeface="Agrandir Bold"/>
                <a:ea typeface="Agrandir Bold"/>
                <a:cs typeface="Agrandir Bold"/>
                <a:sym typeface="Agrandir Bold"/>
              </a:rPr>
              <a:t>FIABLE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22850" y="-281606"/>
            <a:ext cx="10666060" cy="10106092"/>
          </a:xfrm>
          <a:custGeom>
            <a:avLst/>
            <a:gdLst/>
            <a:ahLst/>
            <a:cxnLst/>
            <a:rect r="r" b="b" t="t" l="l"/>
            <a:pathLst>
              <a:path h="10106092" w="10666060">
                <a:moveTo>
                  <a:pt x="0" y="0"/>
                </a:moveTo>
                <a:lnTo>
                  <a:pt x="10666059" y="0"/>
                </a:lnTo>
                <a:lnTo>
                  <a:pt x="10666059" y="10106091"/>
                </a:lnTo>
                <a:lnTo>
                  <a:pt x="0" y="10106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12388" y="1742085"/>
            <a:ext cx="6585241" cy="6585241"/>
          </a:xfrm>
          <a:custGeom>
            <a:avLst/>
            <a:gdLst/>
            <a:ahLst/>
            <a:cxnLst/>
            <a:rect r="r" b="b" t="t" l="l"/>
            <a:pathLst>
              <a:path h="6585241" w="6585241">
                <a:moveTo>
                  <a:pt x="0" y="0"/>
                </a:moveTo>
                <a:lnTo>
                  <a:pt x="6585241" y="0"/>
                </a:lnTo>
                <a:lnTo>
                  <a:pt x="6585241" y="6585241"/>
                </a:lnTo>
                <a:lnTo>
                  <a:pt x="0" y="6585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28620" y="3514345"/>
            <a:ext cx="3507971" cy="1139260"/>
          </a:xfrm>
          <a:custGeom>
            <a:avLst/>
            <a:gdLst/>
            <a:ahLst/>
            <a:cxnLst/>
            <a:rect r="r" b="b" t="t" l="l"/>
            <a:pathLst>
              <a:path h="1139260" w="3507971">
                <a:moveTo>
                  <a:pt x="0" y="0"/>
                </a:moveTo>
                <a:lnTo>
                  <a:pt x="3507971" y="0"/>
                </a:lnTo>
                <a:lnTo>
                  <a:pt x="3507971" y="1139260"/>
                </a:lnTo>
                <a:lnTo>
                  <a:pt x="0" y="11392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442584" y="1241470"/>
            <a:ext cx="3062424" cy="1518814"/>
          </a:xfrm>
          <a:custGeom>
            <a:avLst/>
            <a:gdLst/>
            <a:ahLst/>
            <a:cxnLst/>
            <a:rect r="r" b="b" t="t" l="l"/>
            <a:pathLst>
              <a:path h="1518814" w="3062424">
                <a:moveTo>
                  <a:pt x="0" y="0"/>
                </a:moveTo>
                <a:lnTo>
                  <a:pt x="3062424" y="0"/>
                </a:lnTo>
                <a:lnTo>
                  <a:pt x="3062424" y="1518815"/>
                </a:lnTo>
                <a:lnTo>
                  <a:pt x="0" y="151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0473" t="-232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033066" y="4122075"/>
            <a:ext cx="2246456" cy="1479637"/>
          </a:xfrm>
          <a:custGeom>
            <a:avLst/>
            <a:gdLst/>
            <a:ahLst/>
            <a:cxnLst/>
            <a:rect r="r" b="b" t="t" l="l"/>
            <a:pathLst>
              <a:path h="1479637" w="2246456">
                <a:moveTo>
                  <a:pt x="0" y="0"/>
                </a:moveTo>
                <a:lnTo>
                  <a:pt x="2246456" y="0"/>
                </a:lnTo>
                <a:lnTo>
                  <a:pt x="2246456" y="1479637"/>
                </a:lnTo>
                <a:lnTo>
                  <a:pt x="0" y="14796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05008" y="6733745"/>
            <a:ext cx="3600414" cy="2106242"/>
          </a:xfrm>
          <a:custGeom>
            <a:avLst/>
            <a:gdLst/>
            <a:ahLst/>
            <a:cxnLst/>
            <a:rect r="r" b="b" t="t" l="l"/>
            <a:pathLst>
              <a:path h="2106242" w="3600414">
                <a:moveTo>
                  <a:pt x="0" y="0"/>
                </a:moveTo>
                <a:lnTo>
                  <a:pt x="3600415" y="0"/>
                </a:lnTo>
                <a:lnTo>
                  <a:pt x="3600415" y="2106242"/>
                </a:lnTo>
                <a:lnTo>
                  <a:pt x="0" y="21062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657191" y="5827962"/>
            <a:ext cx="4187401" cy="4089259"/>
          </a:xfrm>
          <a:custGeom>
            <a:avLst/>
            <a:gdLst/>
            <a:ahLst/>
            <a:cxnLst/>
            <a:rect r="r" b="b" t="t" l="l"/>
            <a:pathLst>
              <a:path h="4089259" w="4187401">
                <a:moveTo>
                  <a:pt x="0" y="0"/>
                </a:moveTo>
                <a:lnTo>
                  <a:pt x="4187401" y="0"/>
                </a:lnTo>
                <a:lnTo>
                  <a:pt x="4187401" y="4089258"/>
                </a:lnTo>
                <a:lnTo>
                  <a:pt x="0" y="40892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555880" y="59974"/>
            <a:ext cx="3600414" cy="2700311"/>
          </a:xfrm>
          <a:custGeom>
            <a:avLst/>
            <a:gdLst/>
            <a:ahLst/>
            <a:cxnLst/>
            <a:rect r="r" b="b" t="t" l="l"/>
            <a:pathLst>
              <a:path h="2700311" w="3600414">
                <a:moveTo>
                  <a:pt x="0" y="0"/>
                </a:moveTo>
                <a:lnTo>
                  <a:pt x="3600414" y="0"/>
                </a:lnTo>
                <a:lnTo>
                  <a:pt x="3600414" y="2700311"/>
                </a:lnTo>
                <a:lnTo>
                  <a:pt x="0" y="270031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881885" y="-277257"/>
            <a:ext cx="1509413" cy="2582619"/>
          </a:xfrm>
          <a:custGeom>
            <a:avLst/>
            <a:gdLst/>
            <a:ahLst/>
            <a:cxnLst/>
            <a:rect r="r" b="b" t="t" l="l"/>
            <a:pathLst>
              <a:path h="2582619" w="1509413">
                <a:moveTo>
                  <a:pt x="0" y="0"/>
                </a:moveTo>
                <a:lnTo>
                  <a:pt x="1509412" y="0"/>
                </a:lnTo>
                <a:lnTo>
                  <a:pt x="1509412" y="2582619"/>
                </a:lnTo>
                <a:lnTo>
                  <a:pt x="0" y="25826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1190" t="0" r="-342445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569062" y="5780337"/>
            <a:ext cx="643325" cy="643325"/>
          </a:xfrm>
          <a:custGeom>
            <a:avLst/>
            <a:gdLst/>
            <a:ahLst/>
            <a:cxnLst/>
            <a:rect r="r" b="b" t="t" l="l"/>
            <a:pathLst>
              <a:path h="643325" w="643325">
                <a:moveTo>
                  <a:pt x="0" y="0"/>
                </a:moveTo>
                <a:lnTo>
                  <a:pt x="643326" y="0"/>
                </a:lnTo>
                <a:lnTo>
                  <a:pt x="643326" y="643325"/>
                </a:lnTo>
                <a:lnTo>
                  <a:pt x="0" y="64332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677243">
            <a:off x="387371" y="5659853"/>
            <a:ext cx="3939981" cy="4347565"/>
          </a:xfrm>
          <a:custGeom>
            <a:avLst/>
            <a:gdLst/>
            <a:ahLst/>
            <a:cxnLst/>
            <a:rect r="r" b="b" t="t" l="l"/>
            <a:pathLst>
              <a:path h="4347565" w="3939981">
                <a:moveTo>
                  <a:pt x="0" y="0"/>
                </a:moveTo>
                <a:lnTo>
                  <a:pt x="3939981" y="0"/>
                </a:lnTo>
                <a:lnTo>
                  <a:pt x="3939981" y="4347565"/>
                </a:lnTo>
                <a:lnTo>
                  <a:pt x="0" y="434756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677047" y="0"/>
            <a:ext cx="2610953" cy="2877083"/>
          </a:xfrm>
          <a:custGeom>
            <a:avLst/>
            <a:gdLst/>
            <a:ahLst/>
            <a:cxnLst/>
            <a:rect r="r" b="b" t="t" l="l"/>
            <a:pathLst>
              <a:path h="2877083" w="2610953">
                <a:moveTo>
                  <a:pt x="0" y="0"/>
                </a:moveTo>
                <a:lnTo>
                  <a:pt x="2610953" y="0"/>
                </a:lnTo>
                <a:lnTo>
                  <a:pt x="2610953" y="2877083"/>
                </a:lnTo>
                <a:lnTo>
                  <a:pt x="0" y="287708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131983" y="4653605"/>
            <a:ext cx="1749902" cy="835949"/>
          </a:xfrm>
          <a:custGeom>
            <a:avLst/>
            <a:gdLst/>
            <a:ahLst/>
            <a:cxnLst/>
            <a:rect r="r" b="b" t="t" l="l"/>
            <a:pathLst>
              <a:path h="835949" w="1749902">
                <a:moveTo>
                  <a:pt x="0" y="0"/>
                </a:moveTo>
                <a:lnTo>
                  <a:pt x="1749902" y="0"/>
                </a:lnTo>
                <a:lnTo>
                  <a:pt x="1749902" y="835949"/>
                </a:lnTo>
                <a:lnTo>
                  <a:pt x="0" y="83594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-203309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-445263" y="115181"/>
            <a:ext cx="7386760" cy="1107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26"/>
              </a:lnSpc>
            </a:pPr>
            <a:r>
              <a:rPr lang="en-US" b="true" sz="5518">
                <a:solidFill>
                  <a:srgbClr val="ECE3BE"/>
                </a:solidFill>
                <a:latin typeface="Agrandir Bold"/>
                <a:ea typeface="Agrandir Bold"/>
                <a:cs typeface="Agrandir Bold"/>
                <a:sym typeface="Agrandir Bold"/>
              </a:rPr>
              <a:t>HERRAMIENTAS 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637720">
            <a:off x="16379564" y="7877259"/>
            <a:ext cx="1759473" cy="2501080"/>
          </a:xfrm>
          <a:custGeom>
            <a:avLst/>
            <a:gdLst/>
            <a:ahLst/>
            <a:cxnLst/>
            <a:rect r="r" b="b" t="t" l="l"/>
            <a:pathLst>
              <a:path h="2501080" w="1759473">
                <a:moveTo>
                  <a:pt x="0" y="0"/>
                </a:moveTo>
                <a:lnTo>
                  <a:pt x="1759472" y="0"/>
                </a:lnTo>
                <a:lnTo>
                  <a:pt x="1759472" y="2501079"/>
                </a:lnTo>
                <a:lnTo>
                  <a:pt x="0" y="2501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83450">
            <a:off x="15659410" y="199282"/>
            <a:ext cx="2546679" cy="2161494"/>
          </a:xfrm>
          <a:custGeom>
            <a:avLst/>
            <a:gdLst/>
            <a:ahLst/>
            <a:cxnLst/>
            <a:rect r="r" b="b" t="t" l="l"/>
            <a:pathLst>
              <a:path h="2161494" w="2546679">
                <a:moveTo>
                  <a:pt x="0" y="0"/>
                </a:moveTo>
                <a:lnTo>
                  <a:pt x="2546679" y="0"/>
                </a:lnTo>
                <a:lnTo>
                  <a:pt x="2546679" y="2161494"/>
                </a:lnTo>
                <a:lnTo>
                  <a:pt x="0" y="2161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725572" y="1687360"/>
            <a:ext cx="9356884" cy="8058617"/>
            <a:chOff x="0" y="0"/>
            <a:chExt cx="12475846" cy="1074482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475846" cy="10744822"/>
            </a:xfrm>
            <a:custGeom>
              <a:avLst/>
              <a:gdLst/>
              <a:ahLst/>
              <a:cxnLst/>
              <a:rect r="r" b="b" t="t" l="l"/>
              <a:pathLst>
                <a:path h="10744822" w="12475846">
                  <a:moveTo>
                    <a:pt x="0" y="0"/>
                  </a:moveTo>
                  <a:lnTo>
                    <a:pt x="12475846" y="0"/>
                  </a:lnTo>
                  <a:lnTo>
                    <a:pt x="12475846" y="10744822"/>
                  </a:lnTo>
                  <a:lnTo>
                    <a:pt x="0" y="10744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8373761" y="9106904"/>
              <a:ext cx="2602782" cy="6507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68"/>
                </a:lnSpc>
                <a:spcBef>
                  <a:spcPct val="0"/>
                </a:spcBef>
              </a:pPr>
              <a:r>
                <a:rPr lang="en-US" b="true" sz="2620">
                  <a:solidFill>
                    <a:srgbClr val="000000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MySQL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61536" y="4191000"/>
            <a:ext cx="838356" cy="838356"/>
          </a:xfrm>
          <a:custGeom>
            <a:avLst/>
            <a:gdLst/>
            <a:ahLst/>
            <a:cxnLst/>
            <a:rect r="r" b="b" t="t" l="l"/>
            <a:pathLst>
              <a:path h="838356" w="838356">
                <a:moveTo>
                  <a:pt x="0" y="0"/>
                </a:moveTo>
                <a:lnTo>
                  <a:pt x="838356" y="0"/>
                </a:lnTo>
                <a:lnTo>
                  <a:pt x="838356" y="838356"/>
                </a:lnTo>
                <a:lnTo>
                  <a:pt x="0" y="8383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36487" y="2258017"/>
            <a:ext cx="888453" cy="888453"/>
          </a:xfrm>
          <a:custGeom>
            <a:avLst/>
            <a:gdLst/>
            <a:ahLst/>
            <a:cxnLst/>
            <a:rect r="r" b="b" t="t" l="l"/>
            <a:pathLst>
              <a:path h="888453" w="888453">
                <a:moveTo>
                  <a:pt x="0" y="0"/>
                </a:moveTo>
                <a:lnTo>
                  <a:pt x="888453" y="0"/>
                </a:lnTo>
                <a:lnTo>
                  <a:pt x="888453" y="888453"/>
                </a:lnTo>
                <a:lnTo>
                  <a:pt x="0" y="8884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82311" y="6077106"/>
            <a:ext cx="842629" cy="842629"/>
          </a:xfrm>
          <a:custGeom>
            <a:avLst/>
            <a:gdLst/>
            <a:ahLst/>
            <a:cxnLst/>
            <a:rect r="r" b="b" t="t" l="l"/>
            <a:pathLst>
              <a:path h="842629" w="842629">
                <a:moveTo>
                  <a:pt x="0" y="0"/>
                </a:moveTo>
                <a:lnTo>
                  <a:pt x="842629" y="0"/>
                </a:lnTo>
                <a:lnTo>
                  <a:pt x="842629" y="842629"/>
                </a:lnTo>
                <a:lnTo>
                  <a:pt x="0" y="8426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86153" y="7967485"/>
            <a:ext cx="838788" cy="838788"/>
          </a:xfrm>
          <a:custGeom>
            <a:avLst/>
            <a:gdLst/>
            <a:ahLst/>
            <a:cxnLst/>
            <a:rect r="r" b="b" t="t" l="l"/>
            <a:pathLst>
              <a:path h="838788" w="838788">
                <a:moveTo>
                  <a:pt x="0" y="0"/>
                </a:moveTo>
                <a:lnTo>
                  <a:pt x="838787" y="0"/>
                </a:lnTo>
                <a:lnTo>
                  <a:pt x="838787" y="838788"/>
                </a:lnTo>
                <a:lnTo>
                  <a:pt x="0" y="8387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356013" y="101783"/>
            <a:ext cx="1048002" cy="1686924"/>
          </a:xfrm>
          <a:custGeom>
            <a:avLst/>
            <a:gdLst/>
            <a:ahLst/>
            <a:cxnLst/>
            <a:rect r="r" b="b" t="t" l="l"/>
            <a:pathLst>
              <a:path h="1686924" w="1048002">
                <a:moveTo>
                  <a:pt x="0" y="0"/>
                </a:moveTo>
                <a:lnTo>
                  <a:pt x="1048001" y="0"/>
                </a:lnTo>
                <a:lnTo>
                  <a:pt x="1048001" y="1686924"/>
                </a:lnTo>
                <a:lnTo>
                  <a:pt x="0" y="168692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486386" y="101783"/>
            <a:ext cx="894490" cy="1641267"/>
          </a:xfrm>
          <a:custGeom>
            <a:avLst/>
            <a:gdLst/>
            <a:ahLst/>
            <a:cxnLst/>
            <a:rect r="r" b="b" t="t" l="l"/>
            <a:pathLst>
              <a:path h="1641267" w="894490">
                <a:moveTo>
                  <a:pt x="0" y="0"/>
                </a:moveTo>
                <a:lnTo>
                  <a:pt x="894490" y="0"/>
                </a:lnTo>
                <a:lnTo>
                  <a:pt x="894490" y="1641266"/>
                </a:lnTo>
                <a:lnTo>
                  <a:pt x="0" y="164126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43121" y="276225"/>
            <a:ext cx="8403117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6000" spc="54">
                <a:solidFill>
                  <a:srgbClr val="ECE3BE"/>
                </a:solidFill>
                <a:latin typeface="Agrandir Bold"/>
                <a:ea typeface="Agrandir Bold"/>
                <a:cs typeface="Agrandir Bold"/>
                <a:sym typeface="Agrandir Bold"/>
              </a:rPr>
              <a:t>FUNCIONAMIENTO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33120" y="2239958"/>
            <a:ext cx="6658355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b="true" sz="3000" spc="254">
                <a:solidFill>
                  <a:srgbClr val="F2981B"/>
                </a:solidFill>
                <a:latin typeface="Agrandir Bold"/>
                <a:ea typeface="Agrandir Bold"/>
                <a:cs typeface="Agrandir Bold"/>
                <a:sym typeface="Agrandir Bold"/>
              </a:rPr>
              <a:t>EL USUARIO INTRODUCE SUS INTERESES Y/O EL ESCENARIO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3120" y="3771978"/>
            <a:ext cx="6658355" cy="156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254" b="true">
                <a:solidFill>
                  <a:srgbClr val="F2981B"/>
                </a:solidFill>
                <a:latin typeface="Agrandir Bold"/>
                <a:ea typeface="Agrandir Bold"/>
                <a:cs typeface="Agrandir Bold"/>
                <a:sym typeface="Agrandir Bold"/>
              </a:rPr>
              <a:t>LA IA DE COHERE ANALIZA LA CONSULTA Y RECOMIENDA </a:t>
            </a:r>
          </a:p>
          <a:p>
            <a:pPr algn="l">
              <a:lnSpc>
                <a:spcPts val="3900"/>
              </a:lnSpc>
            </a:pPr>
            <a:r>
              <a:rPr lang="en-US" b="true" sz="3000" spc="254">
                <a:solidFill>
                  <a:srgbClr val="F2981B"/>
                </a:solidFill>
                <a:latin typeface="Agrandir Bold"/>
                <a:ea typeface="Agrandir Bold"/>
                <a:cs typeface="Agrandir Bold"/>
                <a:sym typeface="Agrandir Bold"/>
              </a:rPr>
              <a:t>AL INSTANTE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33120" y="5993258"/>
            <a:ext cx="6658355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b="true" sz="3000" spc="254">
                <a:solidFill>
                  <a:srgbClr val="F2981B"/>
                </a:solidFill>
                <a:latin typeface="Agrandir Bold"/>
                <a:ea typeface="Agrandir Bold"/>
                <a:cs typeface="Agrandir Bold"/>
                <a:sym typeface="Agrandir Bold"/>
              </a:rPr>
              <a:t>LAS INTERACCIONES SE ALMACENAN PARA MEJORAR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33120" y="8043979"/>
            <a:ext cx="6658355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b="true" sz="3000" spc="254">
                <a:solidFill>
                  <a:srgbClr val="F2981B"/>
                </a:solidFill>
                <a:latin typeface="Agrandir Bold"/>
                <a:ea typeface="Agrandir Bold"/>
                <a:cs typeface="Agrandir Bold"/>
                <a:sym typeface="Agrandir Bold"/>
              </a:rPr>
              <a:t>PALOMITAS Y A DISFRUTAR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5837" y="3246553"/>
            <a:ext cx="17076325" cy="3793893"/>
          </a:xfrm>
          <a:custGeom>
            <a:avLst/>
            <a:gdLst/>
            <a:ahLst/>
            <a:cxnLst/>
            <a:rect r="r" b="b" t="t" l="l"/>
            <a:pathLst>
              <a:path h="3793893" w="17076325">
                <a:moveTo>
                  <a:pt x="0" y="0"/>
                </a:moveTo>
                <a:lnTo>
                  <a:pt x="17076326" y="0"/>
                </a:lnTo>
                <a:lnTo>
                  <a:pt x="17076326" y="3793894"/>
                </a:lnTo>
                <a:lnTo>
                  <a:pt x="0" y="3793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70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65177" y="7754822"/>
            <a:ext cx="6557647" cy="1731513"/>
          </a:xfrm>
          <a:custGeom>
            <a:avLst/>
            <a:gdLst/>
            <a:ahLst/>
            <a:cxnLst/>
            <a:rect r="r" b="b" t="t" l="l"/>
            <a:pathLst>
              <a:path h="1731513" w="6557647">
                <a:moveTo>
                  <a:pt x="0" y="0"/>
                </a:moveTo>
                <a:lnTo>
                  <a:pt x="6557646" y="0"/>
                </a:lnTo>
                <a:lnTo>
                  <a:pt x="6557646" y="1731513"/>
                </a:lnTo>
                <a:lnTo>
                  <a:pt x="0" y="17315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103726" y="561975"/>
            <a:ext cx="4080548" cy="1971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26"/>
              </a:lnSpc>
            </a:pPr>
            <a:r>
              <a:rPr lang="en-US" b="true" sz="9876" spc="88">
                <a:solidFill>
                  <a:srgbClr val="ECE3BE"/>
                </a:solidFill>
                <a:latin typeface="Agrandir Bold"/>
                <a:ea typeface="Agrandir Bold"/>
                <a:cs typeface="Agrandir Bold"/>
                <a:sym typeface="Agrandir Bold"/>
              </a:rPr>
              <a:t>TESTS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103726" y="561975"/>
            <a:ext cx="4080548" cy="1971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26"/>
              </a:lnSpc>
            </a:pPr>
            <a:r>
              <a:rPr lang="en-US" b="true" sz="9876" spc="88">
                <a:solidFill>
                  <a:srgbClr val="ECE3BE"/>
                </a:solidFill>
                <a:latin typeface="Agrandir Bold"/>
                <a:ea typeface="Agrandir Bold"/>
                <a:cs typeface="Agrandir Bold"/>
                <a:sym typeface="Agrandir Bold"/>
              </a:rPr>
              <a:t>DEMO</a:t>
            </a:r>
          </a:p>
        </p:txBody>
      </p:sp>
      <p:sp>
        <p:nvSpPr>
          <p:cNvPr name="Freeform 3" id="3">
            <a:hlinkClick r:id="rId3" tooltip="http://localhost:8501"/>
          </p:cNvPr>
          <p:cNvSpPr/>
          <p:nvPr/>
        </p:nvSpPr>
        <p:spPr>
          <a:xfrm flipH="false" flipV="false" rot="0">
            <a:off x="4514850" y="1325978"/>
            <a:ext cx="9258300" cy="9258300"/>
          </a:xfrm>
          <a:custGeom>
            <a:avLst/>
            <a:gdLst/>
            <a:ahLst/>
            <a:cxnLst/>
            <a:rect r="r" b="b" t="t" l="l"/>
            <a:pathLst>
              <a:path h="9258300" w="9258300">
                <a:moveTo>
                  <a:pt x="0" y="0"/>
                </a:moveTo>
                <a:lnTo>
                  <a:pt x="9258300" y="0"/>
                </a:lnTo>
                <a:lnTo>
                  <a:pt x="925830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DAGgsECWwB4</dc:identifier>
  <dcterms:modified xsi:type="dcterms:W3CDTF">2011-08-01T06:04:30Z</dcterms:modified>
  <cp:revision>1</cp:revision>
  <dc:title>PopcornIA: Que la IA elija la pelicula</dc:title>
</cp:coreProperties>
</file>